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64" r:id="rId6"/>
    <p:sldId id="281" r:id="rId7"/>
    <p:sldId id="291" r:id="rId8"/>
    <p:sldId id="290" r:id="rId9"/>
    <p:sldId id="292" r:id="rId10"/>
    <p:sldId id="282" r:id="rId11"/>
    <p:sldId id="283" r:id="rId12"/>
    <p:sldId id="284" r:id="rId13"/>
    <p:sldId id="285" r:id="rId14"/>
    <p:sldId id="286" r:id="rId15"/>
    <p:sldId id="289" r:id="rId16"/>
    <p:sldId id="287" r:id="rId17"/>
    <p:sldId id="288" r:id="rId18"/>
    <p:sldId id="302" r:id="rId19"/>
    <p:sldId id="293" r:id="rId20"/>
    <p:sldId id="294" r:id="rId21"/>
    <p:sldId id="298" r:id="rId22"/>
    <p:sldId id="299" r:id="rId23"/>
    <p:sldId id="297" r:id="rId24"/>
    <p:sldId id="296" r:id="rId25"/>
    <p:sldId id="295" r:id="rId26"/>
    <p:sldId id="303" r:id="rId27"/>
    <p:sldId id="300" r:id="rId28"/>
    <p:sldId id="265" r:id="rId29"/>
  </p:sldIdLst>
  <p:sldSz cx="6858000" cy="9144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24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6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133608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1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275167"/>
            <a:ext cx="1543050" cy="585046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75167"/>
            <a:ext cx="4514850" cy="58504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70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38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1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1600206"/>
            <a:ext cx="302895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1600206"/>
            <a:ext cx="302895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4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2" y="2046822"/>
            <a:ext cx="3030141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4" y="2046822"/>
            <a:ext cx="3031331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4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6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84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8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5" y="364070"/>
            <a:ext cx="2256235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90" y="364074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5" y="1913474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5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900" y="2133608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58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3"/>
            <a:ext cx="4114800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5"/>
            <a:ext cx="4114800" cy="1073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91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66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275167"/>
            <a:ext cx="1543050" cy="585046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75167"/>
            <a:ext cx="4514850" cy="58504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32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384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22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15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1600202"/>
            <a:ext cx="302895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1600202"/>
            <a:ext cx="302895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47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8"/>
            <a:ext cx="3030141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1" y="2046818"/>
            <a:ext cx="3031331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50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54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7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71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54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2" y="364066"/>
            <a:ext cx="2256235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70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6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8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95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275167"/>
            <a:ext cx="1543050" cy="585046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75167"/>
            <a:ext cx="4514850" cy="58504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29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560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pPr defTabSz="457200"/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 defTabSz="457200"/>
              <a:t>26/03/2020</a:t>
            </a:fld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/>
          <a:lstStyle/>
          <a:p>
            <a:pPr defTabSz="457200"/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/>
          <a:lstStyle/>
          <a:p>
            <a:pPr defTabSz="457200"/>
            <a:fld id="{3FA9E2D1-B35D-4CBD-AA4C-1219692E43DA}" type="slidenum">
              <a:rPr lang="es-CO" smtClean="0">
                <a:solidFill>
                  <a:prstClr val="black"/>
                </a:solidFill>
              </a:rPr>
              <a:pPr defTabSz="457200"/>
              <a:t>‹Nº›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9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1600208"/>
            <a:ext cx="302895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1600208"/>
            <a:ext cx="3028950" cy="452543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2" y="2046824"/>
            <a:ext cx="3030141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5" y="2046824"/>
            <a:ext cx="3031331" cy="8530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5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2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8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6" y="364072"/>
            <a:ext cx="2256235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91" y="364075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6" y="1913475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8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3"/>
            <a:ext cx="4114800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7"/>
            <a:ext cx="4114800" cy="10731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342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85EDB4F9-AE7F-4C72-8063-4925C12765BD}" type="datetimeFigureOut">
              <a:rPr lang="es-CO" smtClean="0">
                <a:solidFill>
                  <a:prstClr val="black"/>
                </a:solidFill>
              </a:rPr>
              <a:pPr/>
              <a:t>26/03/2020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8475141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914900" y="8475141"/>
            <a:ext cx="1600200" cy="486833"/>
          </a:xfrm>
          <a:prstGeom prst="rect">
            <a:avLst/>
          </a:prstGeom>
        </p:spPr>
        <p:txBody>
          <a:bodyPr/>
          <a:lstStyle/>
          <a:p>
            <a:fld id="{3FA9E2D1-B35D-4CBD-AA4C-1219692E43DA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2" name="11 CuadroTexto"/>
          <p:cNvSpPr txBox="1"/>
          <p:nvPr userDrawn="1"/>
        </p:nvSpPr>
        <p:spPr>
          <a:xfrm>
            <a:off x="6064" y="8817767"/>
            <a:ext cx="17556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VERSIÓN 1,0    -   FECHA XX-XX-XXX</a:t>
            </a:r>
          </a:p>
        </p:txBody>
      </p:sp>
      <p:sp>
        <p:nvSpPr>
          <p:cNvPr id="13" name="12 CuadroTexto"/>
          <p:cNvSpPr txBox="1"/>
          <p:nvPr userDrawn="1"/>
        </p:nvSpPr>
        <p:spPr>
          <a:xfrm>
            <a:off x="3005940" y="8796475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4995174" y="54402"/>
            <a:ext cx="24208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DIRECCIÓN DE COMUNICACIONES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279794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2" name="11 CuadroTexto"/>
          <p:cNvSpPr txBox="1"/>
          <p:nvPr userDrawn="1"/>
        </p:nvSpPr>
        <p:spPr>
          <a:xfrm>
            <a:off x="6063" y="8817766"/>
            <a:ext cx="17556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VERSIÓN 1,0    -   FECHA XX-XX-XXX</a:t>
            </a:r>
            <a:endParaRPr lang="es-CO" sz="70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 userDrawn="1"/>
        </p:nvSpPr>
        <p:spPr>
          <a:xfrm>
            <a:off x="3005940" y="8796474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RESERVADO</a:t>
            </a:r>
            <a:endParaRPr lang="es-CO" sz="75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4995174" y="54401"/>
            <a:ext cx="24208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DIRECCIÓN DE COMUNICACIONES ESTRATÉGICAS</a:t>
            </a:r>
            <a:endParaRPr lang="es-CO" sz="70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4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2" name="11 CuadroTexto"/>
          <p:cNvSpPr txBox="1"/>
          <p:nvPr userDrawn="1"/>
        </p:nvSpPr>
        <p:spPr>
          <a:xfrm>
            <a:off x="6060" y="8817762"/>
            <a:ext cx="17556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VERSIÓN 1,0    -   FECHA XX-XX-XXX</a:t>
            </a:r>
            <a:endParaRPr lang="es-CO" sz="70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 userDrawn="1"/>
        </p:nvSpPr>
        <p:spPr>
          <a:xfrm>
            <a:off x="3005939" y="8796470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RESERVADO</a:t>
            </a:r>
            <a:endParaRPr lang="es-CO" sz="75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4995174" y="54397"/>
            <a:ext cx="24208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DIRECCIÓN DE COMUNICACIONES ESTRATÉGICAS</a:t>
            </a:r>
            <a:endParaRPr lang="es-CO" sz="700" b="1" dirty="0">
              <a:solidFill>
                <a:srgbClr val="C0504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6 CuadroTexto"/>
          <p:cNvSpPr txBox="1"/>
          <p:nvPr userDrawn="1"/>
        </p:nvSpPr>
        <p:spPr>
          <a:xfrm>
            <a:off x="3005939" y="8903514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s-CO" sz="750" b="1" dirty="0">
                <a:solidFill>
                  <a:prstClr val="white"/>
                </a:solidFill>
                <a:cs typeface="Arial" pitchFamily="34" charset="0"/>
              </a:rPr>
              <a:t>RESERVADO</a:t>
            </a:r>
          </a:p>
        </p:txBody>
      </p:sp>
    </p:spTree>
    <p:extLst>
      <p:ext uri="{BB962C8B-B14F-4D97-AF65-F5344CB8AC3E}">
        <p14:creationId xmlns:p14="http://schemas.microsoft.com/office/powerpoint/2010/main" val="302343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050963" y="8913778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01580" y="491192"/>
            <a:ext cx="27510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DIRECCIÓN DE COMUNICACIONES ESTRATÉGICAS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74694" y="1211633"/>
            <a:ext cx="2657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dirty="0" smtClean="0">
                <a:solidFill>
                  <a:srgbClr val="C0504D">
                    <a:lumMod val="75000"/>
                  </a:srgbClr>
                </a:solidFill>
                <a:latin typeface="Helvetica LT Std Black" pitchFamily="34" charset="0"/>
              </a:rPr>
              <a:t>EVIDENCIAS COVID19</a:t>
            </a:r>
          </a:p>
          <a:p>
            <a:pPr algn="ctr"/>
            <a:r>
              <a:rPr lang="es-CO" sz="2400" dirty="0" smtClean="0">
                <a:solidFill>
                  <a:srgbClr val="C0504D">
                    <a:lumMod val="75000"/>
                  </a:srgbClr>
                </a:solidFill>
                <a:latin typeface="Helvetica LT Std Black" pitchFamily="34" charset="0"/>
              </a:rPr>
              <a:t>CEDE1</a:t>
            </a:r>
            <a:endParaRPr lang="es-CO" sz="2400" dirty="0">
              <a:solidFill>
                <a:srgbClr val="C0504D">
                  <a:lumMod val="75000"/>
                </a:srgbClr>
              </a:solidFill>
              <a:latin typeface="Helvetica LT Std Black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70" y="200221"/>
            <a:ext cx="1362708" cy="5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71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683568"/>
            <a:ext cx="6338888" cy="814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56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612774"/>
            <a:ext cx="6217369" cy="827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9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9">
            <a:hlinkClick r:id="" action="ppaction://noaction"/>
          </p:cNvPr>
          <p:cNvSpPr txBox="1"/>
          <p:nvPr/>
        </p:nvSpPr>
        <p:spPr>
          <a:xfrm>
            <a:off x="350658" y="1691681"/>
            <a:ext cx="259228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PROGRAMA RADIAL</a:t>
            </a:r>
            <a:endParaRPr lang="es-CO" sz="2800" dirty="0">
              <a:solidFill>
                <a:srgbClr val="C0504D">
                  <a:lumMod val="75000"/>
                </a:srgbClr>
              </a:solidFill>
              <a:latin typeface="Helvetica Inserat LT Std" pitchFamily="34" charset="0"/>
              <a:ea typeface="Roboto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50963" y="8892486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</p:spTree>
    <p:extLst>
      <p:ext uri="{BB962C8B-B14F-4D97-AF65-F5344CB8AC3E}">
        <p14:creationId xmlns:p14="http://schemas.microsoft.com/office/powerpoint/2010/main" val="235316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2" y="899592"/>
            <a:ext cx="5276700" cy="352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1" y="4788024"/>
            <a:ext cx="5276701" cy="397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4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11560"/>
            <a:ext cx="578075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950856"/>
            <a:ext cx="5780757" cy="379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1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9">
            <a:hlinkClick r:id="" action="ppaction://noaction"/>
          </p:cNvPr>
          <p:cNvSpPr txBox="1"/>
          <p:nvPr/>
        </p:nvSpPr>
        <p:spPr>
          <a:xfrm>
            <a:off x="350658" y="1691685"/>
            <a:ext cx="3582398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MATRIZ DE EVENTOS</a:t>
            </a:r>
          </a:p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COVID-19 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0963" y="8892486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  <a:endParaRPr lang="es-CO" sz="7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755576"/>
            <a:ext cx="621736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4788024"/>
            <a:ext cx="6217368" cy="397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36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6" y="683569"/>
            <a:ext cx="639467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4760760"/>
            <a:ext cx="6064969" cy="405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2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5" y="683568"/>
            <a:ext cx="6576913" cy="427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961160"/>
            <a:ext cx="6280993" cy="377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10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2" y="611560"/>
            <a:ext cx="671043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5" y="4932040"/>
            <a:ext cx="6409725" cy="384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3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9">
            <a:hlinkClick r:id="" action="ppaction://noaction"/>
          </p:cNvPr>
          <p:cNvSpPr txBox="1"/>
          <p:nvPr/>
        </p:nvSpPr>
        <p:spPr>
          <a:xfrm>
            <a:off x="350658" y="1691685"/>
            <a:ext cx="358239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ADENDA  </a:t>
            </a:r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002</a:t>
            </a:r>
            <a:endParaRPr lang="es-CO" sz="2800" dirty="0" smtClean="0">
              <a:solidFill>
                <a:srgbClr val="C0504D">
                  <a:lumMod val="75000"/>
                </a:srgbClr>
              </a:solidFill>
              <a:latin typeface="Helvetica Inserat LT Std" pitchFamily="34" charset="0"/>
              <a:ea typeface="Roboto" pitchFamily="2" charset="0"/>
            </a:endParaRPr>
          </a:p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COVID-19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0963" y="8892486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  <a:endParaRPr lang="es-CO" sz="7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0" y="683568"/>
            <a:ext cx="656374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88024"/>
            <a:ext cx="6513785" cy="405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5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9" y="827584"/>
            <a:ext cx="651304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4539268"/>
            <a:ext cx="6361384" cy="432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4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3569"/>
            <a:ext cx="6675466" cy="38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4788024"/>
            <a:ext cx="598457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8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9">
            <a:hlinkClick r:id="" action="ppaction://noaction"/>
          </p:cNvPr>
          <p:cNvSpPr txBox="1"/>
          <p:nvPr/>
        </p:nvSpPr>
        <p:spPr>
          <a:xfrm>
            <a:off x="350657" y="1691680"/>
            <a:ext cx="307476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DOCUMENTOS</a:t>
            </a:r>
          </a:p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COVID-19</a:t>
            </a:r>
            <a:endParaRPr lang="es-CO" sz="2800" dirty="0">
              <a:solidFill>
                <a:srgbClr val="C0504D">
                  <a:lumMod val="75000"/>
                </a:srgbClr>
              </a:solidFill>
              <a:latin typeface="Helvetica Inserat LT Std" pitchFamily="34" charset="0"/>
              <a:ea typeface="Roboto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50960" y="8892482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CO" sz="700" b="1" dirty="0">
                <a:solidFill>
                  <a:prstClr val="white"/>
                </a:solidFill>
                <a:cs typeface="Arial" pitchFamily="34" charset="0"/>
              </a:rPr>
              <a:t>RESERVADO</a:t>
            </a:r>
          </a:p>
        </p:txBody>
      </p:sp>
    </p:spTree>
    <p:extLst>
      <p:ext uri="{BB962C8B-B14F-4D97-AF65-F5344CB8AC3E}">
        <p14:creationId xmlns:p14="http://schemas.microsoft.com/office/powerpoint/2010/main" val="217913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b="7522"/>
          <a:stretch/>
        </p:blipFill>
        <p:spPr bwMode="auto">
          <a:xfrm>
            <a:off x="6059" y="899592"/>
            <a:ext cx="6824982" cy="784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2020\PRESS 2020 f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0" y="3658597"/>
            <a:ext cx="834638" cy="140646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38" y="3927165"/>
            <a:ext cx="4239090" cy="8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0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"/>
          <a:stretch/>
        </p:blipFill>
        <p:spPr bwMode="auto">
          <a:xfrm>
            <a:off x="301124" y="683568"/>
            <a:ext cx="6135899" cy="80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2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9">
            <a:hlinkClick r:id="" action="ppaction://noaction"/>
          </p:cNvPr>
          <p:cNvSpPr txBox="1"/>
          <p:nvPr/>
        </p:nvSpPr>
        <p:spPr>
          <a:xfrm>
            <a:off x="350657" y="1691680"/>
            <a:ext cx="307476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ANEXO DE PERSONAL  </a:t>
            </a:r>
            <a:endParaRPr lang="es-CO" sz="2800" dirty="0">
              <a:solidFill>
                <a:srgbClr val="C0504D">
                  <a:lumMod val="75000"/>
                </a:srgbClr>
              </a:solidFill>
              <a:latin typeface="Helvetica Inserat LT Std" pitchFamily="34" charset="0"/>
              <a:ea typeface="Roboto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50960" y="8892482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CO" sz="700" b="1" dirty="0">
                <a:solidFill>
                  <a:prstClr val="white"/>
                </a:solidFill>
                <a:cs typeface="Arial" pitchFamily="34" charset="0"/>
              </a:rPr>
              <a:t>RESERVADO</a:t>
            </a:r>
          </a:p>
        </p:txBody>
      </p:sp>
    </p:spTree>
    <p:extLst>
      <p:ext uri="{BB962C8B-B14F-4D97-AF65-F5344CB8AC3E}">
        <p14:creationId xmlns:p14="http://schemas.microsoft.com/office/powerpoint/2010/main" val="30824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0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"/>
          <a:stretch/>
        </p:blipFill>
        <p:spPr bwMode="auto">
          <a:xfrm>
            <a:off x="6059" y="683568"/>
            <a:ext cx="6851941" cy="80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8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7" name="CuadroTexto 9">
            <a:hlinkClick r:id="" action="ppaction://noaction"/>
          </p:cNvPr>
          <p:cNvSpPr txBox="1"/>
          <p:nvPr/>
        </p:nvSpPr>
        <p:spPr>
          <a:xfrm>
            <a:off x="350658" y="1691685"/>
            <a:ext cx="358239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0504D">
                    <a:lumMod val="75000"/>
                  </a:srgbClr>
                </a:solidFill>
                <a:latin typeface="Helvetica Inserat LT Std" pitchFamily="34" charset="0"/>
                <a:ea typeface="Roboto" pitchFamily="2" charset="0"/>
              </a:rPr>
              <a:t>BOLETINES PREVENTIVOS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0963" y="8892486"/>
            <a:ext cx="7489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  <a:endParaRPr lang="es-CO" sz="7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935038"/>
            <a:ext cx="6700837" cy="727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8"/>
          <a:stretch/>
        </p:blipFill>
        <p:spPr bwMode="auto">
          <a:xfrm>
            <a:off x="6059" y="8012132"/>
            <a:ext cx="6858000" cy="51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4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4" b="26454"/>
          <a:stretch/>
        </p:blipFill>
        <p:spPr bwMode="auto">
          <a:xfrm>
            <a:off x="338004" y="683568"/>
            <a:ext cx="6259348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28"/>
          <a:stretch/>
        </p:blipFill>
        <p:spPr bwMode="auto">
          <a:xfrm>
            <a:off x="6059" y="8012132"/>
            <a:ext cx="6858000" cy="51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4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9" y="-32732"/>
            <a:ext cx="6858000" cy="91440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6059" y="8892486"/>
            <a:ext cx="14718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rgbClr val="C0504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UNIDAD -   FECHA XX-XX-XXX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940" y="8903519"/>
            <a:ext cx="7922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7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RESERVADO</a:t>
            </a:r>
          </a:p>
        </p:txBody>
      </p:sp>
      <p:sp>
        <p:nvSpPr>
          <p:cNvPr id="3" name="AutoShape 2" descr="blob:https://web.whatsapp.com/85d4b627-bb7c-4f85-935a-0ff346cc5f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4" name="AutoShape 2" descr="blob:https://web.whatsapp.com/89c0cc83-6176-4910-b347-0b02cd53ac1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4" b="27149"/>
          <a:stretch/>
        </p:blipFill>
        <p:spPr bwMode="auto">
          <a:xfrm>
            <a:off x="155575" y="683568"/>
            <a:ext cx="6369770" cy="799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1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erna contenido">
  <a:themeElements>
    <a:clrScheme name="Personalizar 1">
      <a:dk1>
        <a:sysClr val="windowText" lastClr="000000"/>
      </a:dk1>
      <a:lt1>
        <a:sysClr val="window" lastClr="FFFFFF"/>
      </a:lt1>
      <a:dk2>
        <a:srgbClr val="3D332C"/>
      </a:dk2>
      <a:lt2>
        <a:srgbClr val="AFAEAA"/>
      </a:lt2>
      <a:accent1>
        <a:srgbClr val="775833"/>
      </a:accent1>
      <a:accent2>
        <a:srgbClr val="5F5D46"/>
      </a:accent2>
      <a:accent3>
        <a:srgbClr val="800000"/>
      </a:accent3>
      <a:accent4>
        <a:srgbClr val="717126"/>
      </a:accent4>
      <a:accent5>
        <a:srgbClr val="7D6B5D"/>
      </a:accent5>
      <a:accent6>
        <a:srgbClr val="AC9F80"/>
      </a:accent6>
      <a:hlink>
        <a:srgbClr val="3B5C90"/>
      </a:hlink>
      <a:folHlink>
        <a:srgbClr val="AC9F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19AE54-93FF-496C-91CA-7BEB82246FDE}"/>
</file>

<file path=customXml/itemProps2.xml><?xml version="1.0" encoding="utf-8"?>
<ds:datastoreItem xmlns:ds="http://schemas.openxmlformats.org/officeDocument/2006/customXml" ds:itemID="{DC079139-D666-43CE-9CFF-EDBDDD128789}"/>
</file>

<file path=customXml/itemProps3.xml><?xml version="1.0" encoding="utf-8"?>
<ds:datastoreItem xmlns:ds="http://schemas.openxmlformats.org/officeDocument/2006/customXml" ds:itemID="{8B78783A-AB60-4B5C-B29F-DE2BDF91196A}"/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115</Words>
  <Application>Microsoft Office PowerPoint</Application>
  <PresentationFormat>Presentación en pantalla (4:3)</PresentationFormat>
  <Paragraphs>53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1_Tema de Office</vt:lpstr>
      <vt:lpstr>Tema de Office</vt:lpstr>
      <vt:lpstr>2_Tema de Office</vt:lpstr>
      <vt:lpstr>Interna 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TC. Paulo Cesar Ferrer Rodriguez</dc:creator>
  <cp:lastModifiedBy>Usuario de Windows</cp:lastModifiedBy>
  <cp:revision>9</cp:revision>
  <dcterms:created xsi:type="dcterms:W3CDTF">2020-03-25T21:59:34Z</dcterms:created>
  <dcterms:modified xsi:type="dcterms:W3CDTF">2020-03-26T20:17:47Z</dcterms:modified>
</cp:coreProperties>
</file>